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7" r:id="rId3"/>
    <p:sldId id="258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6" d="100"/>
          <a:sy n="136" d="100"/>
        </p:scale>
        <p:origin x="-81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12/11/10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01600"/>
            <a:ext cx="9144000" cy="663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000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The Drunk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Picture 5" descr="Drunk.png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375" y="0"/>
            <a:ext cx="3857625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855125" cy="45259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Helvetica"/>
                <a:cs typeface="Helvetica"/>
              </a:rPr>
              <a:t>The Drunk doesn’t care where you want him to go. He’s </a:t>
            </a:r>
            <a:r>
              <a:rPr lang="en-US" dirty="0" err="1" smtClean="0">
                <a:latin typeface="Helvetica"/>
                <a:cs typeface="Helvetica"/>
              </a:rPr>
              <a:t>gotta</a:t>
            </a:r>
            <a:r>
              <a:rPr lang="en-US" dirty="0" smtClean="0">
                <a:latin typeface="Helvetica"/>
                <a:cs typeface="Helvetica"/>
              </a:rPr>
              <a:t> go to the bathroom and he’s </a:t>
            </a:r>
            <a:r>
              <a:rPr lang="en-US" dirty="0" err="1" smtClean="0">
                <a:latin typeface="Helvetica"/>
                <a:cs typeface="Helvetica"/>
              </a:rPr>
              <a:t>gonna</a:t>
            </a:r>
            <a:r>
              <a:rPr lang="en-US" dirty="0" smtClean="0">
                <a:latin typeface="Helvetica"/>
                <a:cs typeface="Helvetica"/>
              </a:rPr>
              <a:t> go right away. Just pray he doesn’t vomit in the sink.</a:t>
            </a:r>
          </a:p>
          <a:p>
            <a:pPr marL="0" indent="0"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 marL="0" indent="0"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 marL="0" indent="0">
              <a:buNone/>
            </a:pPr>
            <a:r>
              <a:rPr lang="en-US" sz="2000" dirty="0" smtClean="0">
                <a:latin typeface="Georgia"/>
                <a:cs typeface="Georgia"/>
              </a:rPr>
              <a:t>It takes only one drink to get me drunk. The trouble is, I can't remember </a:t>
            </a:r>
            <a:r>
              <a:rPr lang="en-US" sz="2000" dirty="0">
                <a:latin typeface="Georgia"/>
                <a:cs typeface="Georgia"/>
              </a:rPr>
              <a:t>if it's the thirteenth or the fourteenth</a:t>
            </a:r>
            <a:r>
              <a:rPr lang="en-US" sz="2000" dirty="0" smtClean="0">
                <a:latin typeface="Georgia"/>
                <a:cs typeface="Georgia"/>
              </a:rPr>
              <a:t>.</a:t>
            </a:r>
          </a:p>
          <a:p>
            <a:pPr marL="0" indent="0" algn="r">
              <a:buNone/>
            </a:pPr>
            <a:r>
              <a:rPr lang="en-US" sz="2000" dirty="0">
                <a:latin typeface="Georgia"/>
                <a:cs typeface="Georgia"/>
              </a:rPr>
              <a:t>– </a:t>
            </a:r>
            <a:r>
              <a:rPr lang="en-US" sz="2000" dirty="0" smtClean="0">
                <a:latin typeface="Georgia"/>
                <a:cs typeface="Georgia"/>
              </a:rPr>
              <a:t>George Burns</a:t>
            </a:r>
            <a:endParaRPr lang="en-US" sz="20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77710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The Kid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257508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000" dirty="0" smtClean="0">
                <a:latin typeface="Helvetica"/>
                <a:cs typeface="Helvetica"/>
              </a:rPr>
              <a:t>The Kid may not be that tall but he knows how to work a toilet alright. The Kid isn’t that tall so make sure to send him to a Lowboy or a stall.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Georgia"/>
                <a:cs typeface="Georgia"/>
              </a:rPr>
              <a:t>You </a:t>
            </a:r>
            <a:r>
              <a:rPr lang="en-US" sz="2000" dirty="0" err="1">
                <a:latin typeface="Georgia"/>
                <a:cs typeface="Georgia"/>
              </a:rPr>
              <a:t>ain't</a:t>
            </a:r>
            <a:r>
              <a:rPr lang="en-US" sz="2000" dirty="0">
                <a:latin typeface="Georgia"/>
                <a:cs typeface="Georgia"/>
              </a:rPr>
              <a:t> cool, unless, you pee your pants! Everybody my age pee their pants; it's the coolest!</a:t>
            </a:r>
            <a:endParaRPr lang="en-US" sz="2000" dirty="0" smtClean="0">
              <a:latin typeface="Georgia"/>
              <a:cs typeface="Georgia"/>
            </a:endParaRPr>
          </a:p>
          <a:p>
            <a:pPr marL="0" indent="0" algn="r">
              <a:buNone/>
            </a:pPr>
            <a:r>
              <a:rPr lang="en-US" sz="2000" dirty="0" smtClean="0">
                <a:latin typeface="Georgia"/>
                <a:cs typeface="Georgia"/>
              </a:rPr>
              <a:t>– Adam Sandler (Billy Madison)</a:t>
            </a:r>
            <a:endParaRPr lang="en-US" sz="2000" b="1" dirty="0">
              <a:latin typeface="Georgia"/>
              <a:cs typeface="Georgia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 descr="Kid.png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7401" y="6537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3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Nerves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257508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000" dirty="0" smtClean="0">
                <a:latin typeface="Helvetica"/>
                <a:cs typeface="Helvetica"/>
              </a:rPr>
              <a:t>Nerves doesn’t have a problem. You have a problem so just don’t stand so close. Nerves doesn’t pee when he’s next to anybody.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000" dirty="0">
              <a:latin typeface="Georgia"/>
              <a:cs typeface="Georgia"/>
            </a:endParaRPr>
          </a:p>
          <a:p>
            <a:pPr marL="0" indent="0">
              <a:buNone/>
            </a:pPr>
            <a:r>
              <a:rPr lang="en-US" sz="2000" dirty="0" smtClean="0">
                <a:latin typeface="Georgia"/>
                <a:cs typeface="Georgia"/>
              </a:rPr>
              <a:t>For marriage to be a success, every woman and every man should have her and his own bathroom. The end. </a:t>
            </a:r>
          </a:p>
          <a:p>
            <a:pPr marL="0" indent="0" algn="r">
              <a:buNone/>
            </a:pPr>
            <a:r>
              <a:rPr lang="en-US" sz="2000" dirty="0" smtClean="0">
                <a:latin typeface="Georgia"/>
                <a:cs typeface="Georgia"/>
              </a:rPr>
              <a:t>– Catherine Zeta-Jones</a:t>
            </a:r>
            <a:endParaRPr lang="en-US" sz="2000" dirty="0">
              <a:latin typeface="Georgia"/>
              <a:cs typeface="Georgia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7401" y="65370"/>
            <a:ext cx="385762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29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The Old Man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34831"/>
            <a:ext cx="5257508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000" dirty="0" smtClean="0">
                <a:latin typeface="Helvetica"/>
                <a:cs typeface="Helvetica"/>
              </a:rPr>
              <a:t>When the Old Man was your age he had to use an outhouse. Show some respect kid. The Old Man is a little slow and has to go a bit more often then he used to.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Georgia"/>
                <a:cs typeface="Georgia"/>
              </a:rPr>
              <a:t>At a formal dinner party, the person nearest death should always be seated closest to the bathroom.</a:t>
            </a:r>
          </a:p>
          <a:p>
            <a:pPr marL="0" indent="0" algn="r">
              <a:buNone/>
            </a:pPr>
            <a:r>
              <a:rPr lang="en-US" sz="2000" dirty="0" smtClean="0">
                <a:latin typeface="Georgia"/>
                <a:cs typeface="Georgia"/>
              </a:rPr>
              <a:t>– George Carlin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7401" y="1"/>
            <a:ext cx="385762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635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The </a:t>
            </a:r>
            <a:r>
              <a:rPr lang="en-US" dirty="0" err="1" smtClean="0">
                <a:latin typeface="Helvetica"/>
                <a:cs typeface="Helvetica"/>
              </a:rPr>
              <a:t>Peeker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34831"/>
            <a:ext cx="5257508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000" dirty="0" smtClean="0">
                <a:latin typeface="Helvetica"/>
                <a:cs typeface="Helvetica"/>
              </a:rPr>
              <a:t>The </a:t>
            </a:r>
            <a:r>
              <a:rPr lang="en-US" sz="3000" dirty="0" err="1" smtClean="0">
                <a:latin typeface="Helvetica"/>
                <a:cs typeface="Helvetica"/>
              </a:rPr>
              <a:t>Peeker</a:t>
            </a:r>
            <a:r>
              <a:rPr lang="en-US" sz="3000" dirty="0" smtClean="0">
                <a:latin typeface="Helvetica"/>
                <a:cs typeface="Helvetica"/>
              </a:rPr>
              <a:t> is just scoping out the competition, seeing who can measure up. No one else will go next to the </a:t>
            </a:r>
            <a:r>
              <a:rPr lang="en-US" sz="3000" dirty="0" err="1" smtClean="0">
                <a:latin typeface="Helvetica"/>
                <a:cs typeface="Helvetica"/>
              </a:rPr>
              <a:t>Peeker</a:t>
            </a:r>
            <a:r>
              <a:rPr lang="en-US" sz="3000" dirty="0" smtClean="0">
                <a:latin typeface="Helvetica"/>
                <a:cs typeface="Helvetica"/>
              </a:rPr>
              <a:t>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 smtClean="0">
                <a:latin typeface="Georgia"/>
                <a:cs typeface="Georgia"/>
              </a:rPr>
              <a:t>Never </a:t>
            </a:r>
            <a:r>
              <a:rPr lang="en-US" sz="2000" dirty="0">
                <a:latin typeface="Georgia"/>
                <a:cs typeface="Georgia"/>
              </a:rPr>
              <a:t>confuse the size of your paycheck with the size of your talent. </a:t>
            </a:r>
            <a:endParaRPr lang="en-US" sz="2000" dirty="0" smtClean="0">
              <a:latin typeface="Georgia"/>
              <a:cs typeface="Georgia"/>
            </a:endParaRPr>
          </a:p>
          <a:p>
            <a:pPr marL="0" indent="0" algn="r">
              <a:buNone/>
            </a:pPr>
            <a:r>
              <a:rPr lang="en-US" sz="2000" dirty="0">
                <a:latin typeface="Georgia"/>
                <a:cs typeface="Georgia"/>
              </a:rPr>
              <a:t>–</a:t>
            </a:r>
            <a:r>
              <a:rPr lang="en-US" sz="2000" dirty="0" smtClean="0">
                <a:latin typeface="Georgia"/>
                <a:cs typeface="Georgia"/>
              </a:rPr>
              <a:t> Marlon </a:t>
            </a:r>
            <a:r>
              <a:rPr lang="en-US" sz="2000" dirty="0">
                <a:latin typeface="Georgia"/>
                <a:cs typeface="Georgia"/>
              </a:rPr>
              <a:t>Brando </a:t>
            </a:r>
          </a:p>
          <a:p>
            <a:pPr marL="0" indent="0">
              <a:buNone/>
            </a:pPr>
            <a:endParaRPr lang="en-US" sz="2000" dirty="0" smtClean="0">
              <a:latin typeface="Georgia"/>
              <a:cs typeface="Georgi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77401" y="1"/>
            <a:ext cx="3857624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59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The Phone Jerk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34831"/>
            <a:ext cx="5257508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000" dirty="0" smtClean="0">
                <a:latin typeface="Helvetica"/>
                <a:cs typeface="Helvetica"/>
              </a:rPr>
              <a:t>The Phone Jerk is an important person. He tweets in the bedroom and takes calls at the theater. Make his life hell for extra points.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 smtClean="0">
                <a:latin typeface="Georgia"/>
                <a:cs typeface="Georgia"/>
              </a:rPr>
              <a:t>Using </a:t>
            </a:r>
            <a:r>
              <a:rPr lang="en-US" sz="2000" dirty="0">
                <a:latin typeface="Georgia"/>
                <a:cs typeface="Georgia"/>
              </a:rPr>
              <a:t>your cellphone or laptop in the bathroom is perfectly </a:t>
            </a:r>
            <a:r>
              <a:rPr lang="en-US" sz="2000" dirty="0" smtClean="0">
                <a:latin typeface="Georgia"/>
                <a:cs typeface="Georgia"/>
              </a:rPr>
              <a:t>acceptable</a:t>
            </a:r>
            <a:r>
              <a:rPr lang="en-US" sz="2000" dirty="0">
                <a:latin typeface="Georgia"/>
                <a:cs typeface="Georgia"/>
              </a:rPr>
              <a:t>–</a:t>
            </a:r>
            <a:r>
              <a:rPr lang="en-US" sz="2000" dirty="0" smtClean="0">
                <a:latin typeface="Georgia"/>
                <a:cs typeface="Georgia"/>
              </a:rPr>
              <a:t>just </a:t>
            </a:r>
            <a:r>
              <a:rPr lang="en-US" sz="2000" dirty="0">
                <a:latin typeface="Georgia"/>
                <a:cs typeface="Georgia"/>
              </a:rPr>
              <a:t>rinse and lather afterwards</a:t>
            </a:r>
            <a:r>
              <a:rPr lang="en-US" sz="2000" dirty="0" smtClean="0">
                <a:latin typeface="Georgia"/>
                <a:cs typeface="Georgia"/>
              </a:rPr>
              <a:t>!</a:t>
            </a:r>
          </a:p>
          <a:p>
            <a:pPr marL="0" indent="0" algn="r">
              <a:buNone/>
            </a:pPr>
            <a:r>
              <a:rPr lang="en-US" sz="2000" dirty="0" smtClean="0">
                <a:latin typeface="Georgia"/>
                <a:cs typeface="Georgia"/>
              </a:rPr>
              <a:t>– Anonymous</a:t>
            </a:r>
            <a:endParaRPr lang="en-US" sz="2000" dirty="0">
              <a:latin typeface="Georgia"/>
              <a:cs typeface="Georgia"/>
            </a:endParaRPr>
          </a:p>
          <a:p>
            <a:pPr marL="0" indent="0">
              <a:buNone/>
            </a:pPr>
            <a:endParaRPr lang="en-US" sz="2000" dirty="0" smtClean="0">
              <a:latin typeface="Georgia"/>
              <a:cs typeface="Georgi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7401" y="1"/>
            <a:ext cx="3857623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474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237</TotalTime>
  <Words>346</Words>
  <Application>Microsoft Macintosh PowerPoint</Application>
  <PresentationFormat>On-screen Show (4:3)</PresentationFormat>
  <Paragraphs>39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 Black </vt:lpstr>
      <vt:lpstr>PowerPoint Presentation</vt:lpstr>
      <vt:lpstr>The Drunk</vt:lpstr>
      <vt:lpstr>The Kid</vt:lpstr>
      <vt:lpstr>Nerves</vt:lpstr>
      <vt:lpstr>The Old Man</vt:lpstr>
      <vt:lpstr>The Peeker</vt:lpstr>
      <vt:lpstr>The Phone Jerk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W. Kav Latiolais</dc:creator>
  <cp:lastModifiedBy>W. Kav Latiolais</cp:lastModifiedBy>
  <cp:revision>17</cp:revision>
  <dcterms:created xsi:type="dcterms:W3CDTF">2010-12-12T01:48:48Z</dcterms:created>
  <dcterms:modified xsi:type="dcterms:W3CDTF">2010-12-12T05:46:06Z</dcterms:modified>
</cp:coreProperties>
</file>

<file path=docProps/thumbnail.jpeg>
</file>